
<file path=[Content_Types].xml><?xml version="1.0" encoding="utf-8"?>
<Types xmlns="http://schemas.openxmlformats.org/package/2006/content-types">
  <Override PartName="/customXml/itemProps2.xml" ContentType="application/vnd.openxmlformats-officedocument.customXmlProperties+xml"/>
  <Override PartName="/customXml/itemProps3.xml" ContentType="application/vnd.openxmlformats-officedocument.customXmlProperties+xml"/>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56" r:id="rId5"/>
    <p:sldId id="257" r:id="rId6"/>
    <p:sldId id="258" r:id="rId7"/>
    <p:sldId id="259" r:id="rId8"/>
    <p:sldId id="260" r:id="rId9"/>
    <p:sldId id="261" r:id="rId10"/>
    <p:sldId id="263" r:id="rId11"/>
    <p:sldId id="262"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3" d="100"/>
          <a:sy n="103" d="100"/>
        </p:scale>
        <p:origin x="-204" y="-8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8" name="Date Placeholder 27"/>
          <p:cNvSpPr>
            <a:spLocks noGrp="1"/>
          </p:cNvSpPr>
          <p:nvPr>
            <p:ph type="dt" sz="half" idx="10"/>
          </p:nvPr>
        </p:nvSpPr>
        <p:spPr/>
        <p:txBody>
          <a:bodyPr/>
          <a:lstStyle>
            <a:extLst/>
          </a:lstStyle>
          <a:p>
            <a:fld id="{D1DCD6ED-7A68-46EB-B15D-0797585AF3B4}" type="datetimeFigureOut">
              <a:rPr lang="en-US" smtClean="0"/>
              <a:pPr/>
              <a:t>3/16/2011</a:t>
            </a:fld>
            <a:endParaRPr lang="en-US"/>
          </a:p>
        </p:txBody>
      </p:sp>
      <p:sp>
        <p:nvSpPr>
          <p:cNvPr id="17" name="Footer Placeholder 16"/>
          <p:cNvSpPr>
            <a:spLocks noGrp="1"/>
          </p:cNvSpPr>
          <p:nvPr>
            <p:ph type="ftr" sz="quarter" idx="11"/>
          </p:nvPr>
        </p:nvSpPr>
        <p:spPr/>
        <p:txBody>
          <a:bodyPr/>
          <a:lstStyle>
            <a:extLst/>
          </a:lstStyle>
          <a:p>
            <a:endParaRPr lang="en-US"/>
          </a:p>
        </p:txBody>
      </p:sp>
      <p:sp>
        <p:nvSpPr>
          <p:cNvPr id="29" name="Slide Number Placeholder 28"/>
          <p:cNvSpPr>
            <a:spLocks noGrp="1"/>
          </p:cNvSpPr>
          <p:nvPr>
            <p:ph type="sldNum" sz="quarter" idx="12"/>
          </p:nvPr>
        </p:nvSpPr>
        <p:spPr/>
        <p:txBody>
          <a:bodyPr/>
          <a:lstStyle>
            <a:extLst/>
          </a:lstStyle>
          <a:p>
            <a:fld id="{12F2A61F-1BF4-42DD-92AF-76F1329B3302}" type="slidenum">
              <a:rPr lang="en-US" smtClean="0"/>
              <a:pPr/>
              <a:t>‹#›</a:t>
            </a:fld>
            <a:endParaRPr lang="en-US"/>
          </a:p>
        </p:txBody>
      </p:sp>
      <p:sp>
        <p:nvSpPr>
          <p:cNvPr id="32" name="Rectangle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Rectangle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Rectangle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Rectangle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Rectangle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Titl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56" name="Rectangle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Rectangle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Rectangle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Rectangle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D1DCD6ED-7A68-46EB-B15D-0797585AF3B4}" type="datetimeFigureOut">
              <a:rPr lang="en-US" smtClean="0"/>
              <a:pPr/>
              <a:t>3/16/2011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12F2A61F-1BF4-42DD-92AF-76F1329B330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981200" cy="5851525"/>
          </a:xfrm>
        </p:spPr>
        <p:txBody>
          <a:bodyPr vert="eaVert" anchor="ct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39"/>
            <a:ext cx="58674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D1DCD6ED-7A68-46EB-B15D-0797585AF3B4}" type="datetimeFigureOut">
              <a:rPr lang="en-US" smtClean="0"/>
              <a:pPr/>
              <a:t>3/16/2011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12F2A61F-1BF4-42DD-92AF-76F1329B330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D1DCD6ED-7A68-46EB-B15D-0797585AF3B4}" type="datetimeFigureOut">
              <a:rPr lang="en-US" smtClean="0"/>
              <a:pPr/>
              <a:t>3/16/2011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12F2A61F-1BF4-42DD-92AF-76F1329B330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4" name="Freeform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Freeform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Freeform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Freeform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Freeform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Freeform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Freeform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Freeform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Freeform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Freeform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Freeform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Freeform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Freeform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Freeform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Freeform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Text Placeholder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D1DCD6ED-7A68-46EB-B15D-0797585AF3B4}" type="datetimeFigureOut">
              <a:rPr lang="en-US" smtClean="0"/>
              <a:pPr/>
              <a:t>3/16/2011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12F2A61F-1BF4-42DD-92AF-76F1329B3302}" type="slidenum">
              <a:rPr lang="en-US" smtClean="0"/>
              <a:pPr/>
              <a:t>‹#›</a:t>
            </a:fld>
            <a:endParaRPr lang="en-US"/>
          </a:p>
        </p:txBody>
      </p:sp>
      <p:sp>
        <p:nvSpPr>
          <p:cNvPr id="7" name="Rectangle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en-US" smtClean="0"/>
              <a:t>Click to edit Master title style</a:t>
            </a:r>
            <a:endParaRPr kumimoji="0" lang="en-US"/>
          </a:p>
        </p:txBody>
      </p:sp>
      <p:sp>
        <p:nvSpPr>
          <p:cNvPr id="8" name="Rectangle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Rectangle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Rectangle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12064"/>
            <a:ext cx="8229600" cy="9144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D1DCD6ED-7A68-46EB-B15D-0797585AF3B4}" type="datetimeFigureOut">
              <a:rPr lang="en-US" smtClean="0"/>
              <a:pPr/>
              <a:t>3/16/2011</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12F2A61F-1BF4-42DD-92AF-76F1329B330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5" name="Rectangle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504824" y="512064"/>
            <a:ext cx="7772400" cy="914400"/>
          </a:xfrm>
        </p:spPr>
        <p:txBody>
          <a:bodyPr anchor="t"/>
          <a:lstStyle>
            <a:lvl1pPr>
              <a:defRPr sz="400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D1DCD6ED-7A68-46EB-B15D-0797585AF3B4}" type="datetimeFigureOut">
              <a:rPr lang="en-US" smtClean="0"/>
              <a:pPr/>
              <a:t>3/16/2011</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12F2A61F-1BF4-42DD-92AF-76F1329B3302}" type="slidenum">
              <a:rPr lang="en-US" smtClean="0"/>
              <a:pPr/>
              <a:t>‹#›</a:t>
            </a:fld>
            <a:endParaRPr lang="en-US"/>
          </a:p>
        </p:txBody>
      </p:sp>
      <p:sp>
        <p:nvSpPr>
          <p:cNvPr id="16" name="Rectangle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Rectangle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Rectangle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Rectangle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Rectangle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Rectangle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Rectangle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Rectangle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Rectangle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914400"/>
          </a:xfrm>
        </p:spPr>
        <p:txBody>
          <a:bodyPr/>
          <a:lstStyle>
            <a:lvl1pPr>
              <a:defRPr sz="4000" cap="none" baseline="0"/>
            </a:lvl1pPr>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D1DCD6ED-7A68-46EB-B15D-0797585AF3B4}" type="datetimeFigureOut">
              <a:rPr lang="en-US" smtClean="0"/>
              <a:pPr/>
              <a:t>3/16/2011</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12F2A61F-1BF4-42DD-92AF-76F1329B330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D1DCD6ED-7A68-46EB-B15D-0797585AF3B4}" type="datetimeFigureOut">
              <a:rPr lang="en-US" smtClean="0"/>
              <a:pPr/>
              <a:t>3/16/2011</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12F2A61F-1BF4-42DD-92AF-76F1329B330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8229600" cy="1162050"/>
          </a:xfrm>
        </p:spPr>
        <p:txBody>
          <a:bodyPr anchor="ctr"/>
          <a:lstStyle>
            <a:lvl1pPr algn="l">
              <a:buNone/>
              <a:defRPr sz="3600" b="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D1DCD6ED-7A68-46EB-B15D-0797585AF3B4}" type="datetimeFigureOut">
              <a:rPr lang="en-US" smtClean="0"/>
              <a:pPr/>
              <a:t>3/16/2011</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12F2A61F-1BF4-42DD-92AF-76F1329B330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Straight Connector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Group 9"/>
          <p:cNvGrpSpPr/>
          <p:nvPr/>
        </p:nvGrpSpPr>
        <p:grpSpPr>
          <a:xfrm rot="5400000">
            <a:off x="8514581" y="1219200"/>
            <a:ext cx="132763" cy="128466"/>
            <a:chOff x="6668087" y="1297746"/>
            <a:chExt cx="161840" cy="156602"/>
          </a:xfrm>
        </p:grpSpPr>
        <p:cxnSp>
          <p:nvCxnSpPr>
            <p:cNvPr id="15" name="Straight Connector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en-US" smtClean="0"/>
              <a:t>Click icon to add picture</a:t>
            </a:r>
            <a:endParaRPr kumimoji="0" lang="en-US"/>
          </a:p>
        </p:txBody>
      </p:sp>
      <p:sp>
        <p:nvSpPr>
          <p:cNvPr id="4" name="Text Placeholder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grpSp>
        <p:nvGrpSpPr>
          <p:cNvPr id="14" name="Group 13"/>
          <p:cNvGrpSpPr/>
          <p:nvPr/>
        </p:nvGrpSpPr>
        <p:grpSpPr>
          <a:xfrm rot="5400000">
            <a:off x="8666981" y="1371600"/>
            <a:ext cx="132763" cy="128466"/>
            <a:chOff x="6668087" y="1297746"/>
            <a:chExt cx="161840" cy="156602"/>
          </a:xfrm>
        </p:grpSpPr>
        <p:cxnSp>
          <p:nvCxnSpPr>
            <p:cNvPr id="11" name="Straight Connector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rot="5400000">
            <a:off x="8320088" y="1474763"/>
            <a:ext cx="132763" cy="128466"/>
            <a:chOff x="6668087" y="1297746"/>
            <a:chExt cx="161840" cy="156602"/>
          </a:xfrm>
        </p:grpSpPr>
        <p:cxnSp>
          <p:nvCxnSpPr>
            <p:cNvPr id="19" name="Straight Connector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Date Placeholder 4"/>
          <p:cNvSpPr>
            <a:spLocks noGrp="1"/>
          </p:cNvSpPr>
          <p:nvPr>
            <p:ph type="dt" sz="half" idx="10"/>
          </p:nvPr>
        </p:nvSpPr>
        <p:spPr>
          <a:xfrm>
            <a:off x="6477000" y="55499"/>
            <a:ext cx="2133600" cy="365125"/>
          </a:xfrm>
        </p:spPr>
        <p:txBody>
          <a:bodyPr/>
          <a:lstStyle>
            <a:extLst/>
          </a:lstStyle>
          <a:p>
            <a:fld id="{D1DCD6ED-7A68-46EB-B15D-0797585AF3B4}" type="datetimeFigureOut">
              <a:rPr lang="en-US" smtClean="0"/>
              <a:pPr/>
              <a:t>3/16/2011</a:t>
            </a:fld>
            <a:endParaRPr lang="en-US"/>
          </a:p>
        </p:txBody>
      </p:sp>
      <p:sp>
        <p:nvSpPr>
          <p:cNvPr id="6" name="Footer Placeholder 5"/>
          <p:cNvSpPr>
            <a:spLocks noGrp="1"/>
          </p:cNvSpPr>
          <p:nvPr>
            <p:ph type="ftr" sz="quarter" idx="11"/>
          </p:nvPr>
        </p:nvSpPr>
        <p:spPr>
          <a:xfrm>
            <a:off x="914400" y="55499"/>
            <a:ext cx="5562600" cy="365125"/>
          </a:xfrm>
        </p:spPr>
        <p:txBody>
          <a:bodyPr/>
          <a:lstStyle>
            <a:extLst/>
          </a:lstStyle>
          <a:p>
            <a:endParaRPr lang="en-US"/>
          </a:p>
        </p:txBody>
      </p:sp>
      <p:sp>
        <p:nvSpPr>
          <p:cNvPr id="7" name="Slide Number Placeholder 6"/>
          <p:cNvSpPr>
            <a:spLocks noGrp="1"/>
          </p:cNvSpPr>
          <p:nvPr>
            <p:ph type="sldNum" sz="quarter" idx="12"/>
          </p:nvPr>
        </p:nvSpPr>
        <p:spPr>
          <a:xfrm>
            <a:off x="8610600" y="55499"/>
            <a:ext cx="457200" cy="365125"/>
          </a:xfrm>
        </p:spPr>
        <p:txBody>
          <a:bodyPr/>
          <a:lstStyle>
            <a:extLst/>
          </a:lstStyle>
          <a:p>
            <a:fld id="{12F2A61F-1BF4-42DD-92AF-76F1329B330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Rectangle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ectangle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ectangle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Rectangle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Rectangle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Rectangle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Title Placeholder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D1DCD6ED-7A68-46EB-B15D-0797585AF3B4}" type="datetimeFigureOut">
              <a:rPr lang="en-US" smtClean="0"/>
              <a:pPr/>
              <a:t>3/16/2011</a:t>
            </a:fld>
            <a:endParaRPr lang="en-US"/>
          </a:p>
        </p:txBody>
      </p:sp>
      <p:sp>
        <p:nvSpPr>
          <p:cNvPr id="3" name="Footer Placeholder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en-US"/>
          </a:p>
        </p:txBody>
      </p:sp>
      <p:sp>
        <p:nvSpPr>
          <p:cNvPr id="23" name="Slide Number Placeholder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12F2A61F-1BF4-42DD-92AF-76F1329B3302}"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Planting Seeds of Friendship</a:t>
            </a:r>
            <a:endParaRPr lang="en-US" dirty="0"/>
          </a:p>
        </p:txBody>
      </p:sp>
      <p:sp>
        <p:nvSpPr>
          <p:cNvPr id="3" name="Subtitle 2"/>
          <p:cNvSpPr>
            <a:spLocks noGrp="1"/>
          </p:cNvSpPr>
          <p:nvPr>
            <p:ph type="subTitle" idx="1"/>
          </p:nvPr>
        </p:nvSpPr>
        <p:spPr/>
        <p:txBody>
          <a:bodyPr/>
          <a:lstStyle/>
          <a:p>
            <a:r>
              <a:rPr lang="en-US" dirty="0" smtClean="0"/>
              <a:t>James Roberts</a:t>
            </a:r>
            <a:endParaRPr lang="en-US" dirty="0" smtClean="0"/>
          </a:p>
          <a:p>
            <a:r>
              <a:rPr lang="en-US" dirty="0" smtClean="0"/>
              <a:t>Date 3\16\11</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Plant name </a:t>
            </a:r>
            <a:r>
              <a:rPr lang="en-US" dirty="0" smtClean="0"/>
              <a:t>– Cucumber </a:t>
            </a:r>
            <a:endParaRPr lang="en-US" dirty="0"/>
          </a:p>
        </p:txBody>
      </p:sp>
      <p:sp>
        <p:nvSpPr>
          <p:cNvPr id="3" name="Content Placeholder 2"/>
          <p:cNvSpPr>
            <a:spLocks noGrp="1"/>
          </p:cNvSpPr>
          <p:nvPr>
            <p:ph sz="half" idx="1"/>
          </p:nvPr>
        </p:nvSpPr>
        <p:spPr/>
        <p:txBody>
          <a:bodyPr>
            <a:normAutofit fontScale="92500" lnSpcReduction="20000"/>
          </a:bodyPr>
          <a:lstStyle/>
          <a:p>
            <a:pPr>
              <a:buNone/>
            </a:pPr>
            <a:endParaRPr lang="en-US" sz="2400" dirty="0" smtClean="0"/>
          </a:p>
          <a:p>
            <a:r>
              <a:rPr lang="en-US" sz="2400" dirty="0" smtClean="0"/>
              <a:t>The Botanical name of cucumber </a:t>
            </a:r>
            <a:r>
              <a:rPr lang="en-US" sz="2400" dirty="0" err="1" smtClean="0"/>
              <a:t>Cucumis</a:t>
            </a:r>
            <a:r>
              <a:rPr lang="en-US" sz="2400" dirty="0" smtClean="0"/>
              <a:t> </a:t>
            </a:r>
            <a:r>
              <a:rPr lang="en-US" sz="2400" dirty="0" err="1" smtClean="0"/>
              <a:t>sativus</a:t>
            </a:r>
            <a:endParaRPr lang="en-US" sz="2400" dirty="0" smtClean="0"/>
          </a:p>
          <a:p>
            <a:r>
              <a:rPr lang="en-US" sz="2400" dirty="0" smtClean="0"/>
              <a:t>Seed, seedling, plant, then harvest for the life cycle</a:t>
            </a:r>
          </a:p>
          <a:p>
            <a:r>
              <a:rPr lang="en-US" sz="2100" dirty="0" smtClean="0">
                <a:latin typeface="Times New Roman" pitchFamily="18" charset="0"/>
                <a:cs typeface="Times New Roman" pitchFamily="18" charset="0"/>
              </a:rPr>
              <a:t>shape </a:t>
            </a:r>
            <a:r>
              <a:rPr lang="en-US" sz="2100" dirty="0" smtClean="0">
                <a:latin typeface="Times New Roman" pitchFamily="18" charset="0"/>
                <a:cs typeface="Times New Roman" pitchFamily="18" charset="0"/>
              </a:rPr>
              <a:t>and commonly range in length from about six to nine inches, although they can smaller or much larger. Their skin, which ranges in color from green to white, may either be smoothed or ridged depending upon the variety. Inside a cucumber is a very pale green flesh that is dense yet aqueous and crunchy at the same time, as well as numerous edible fleshy </a:t>
            </a:r>
            <a:r>
              <a:rPr lang="en-US" sz="2400" dirty="0" smtClean="0"/>
              <a:t>seeds</a:t>
            </a:r>
            <a:endParaRPr lang="en-US" sz="2400" dirty="0"/>
          </a:p>
        </p:txBody>
      </p:sp>
      <p:pic>
        <p:nvPicPr>
          <p:cNvPr id="18434" name="Picture 2" descr="http://bioweb.uwlax.edu/bio203/s2009/olson_eri2/clip_image001.jpg"/>
          <p:cNvPicPr>
            <a:picLocks noChangeAspect="1" noChangeArrowheads="1"/>
          </p:cNvPicPr>
          <p:nvPr/>
        </p:nvPicPr>
        <p:blipFill>
          <a:blip r:embed="rId2" cstate="print"/>
          <a:srcRect/>
          <a:stretch>
            <a:fillRect/>
          </a:stretch>
        </p:blipFill>
        <p:spPr bwMode="auto">
          <a:xfrm>
            <a:off x="5181600" y="1447800"/>
            <a:ext cx="3962400" cy="5410200"/>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Plant Details</a:t>
            </a:r>
            <a:endParaRPr lang="en-US" dirty="0"/>
          </a:p>
        </p:txBody>
      </p:sp>
      <p:sp>
        <p:nvSpPr>
          <p:cNvPr id="3" name="Content Placeholder 2"/>
          <p:cNvSpPr>
            <a:spLocks noGrp="1"/>
          </p:cNvSpPr>
          <p:nvPr>
            <p:ph sz="half" idx="1"/>
          </p:nvPr>
        </p:nvSpPr>
        <p:spPr/>
        <p:txBody>
          <a:bodyPr>
            <a:normAutofit/>
          </a:bodyPr>
          <a:lstStyle/>
          <a:p>
            <a:r>
              <a:rPr lang="en-US" dirty="0" smtClean="0"/>
              <a:t>have 6-8 hours a full </a:t>
            </a:r>
            <a:r>
              <a:rPr lang="en-US" i="1" dirty="0" smtClean="0"/>
              <a:t>sunlight</a:t>
            </a:r>
            <a:r>
              <a:rPr lang="en-US" dirty="0" smtClean="0"/>
              <a:t> a </a:t>
            </a:r>
            <a:r>
              <a:rPr lang="en-US" dirty="0" smtClean="0"/>
              <a:t>day. Cucumber can grow about 12 and 20 in.</a:t>
            </a:r>
          </a:p>
          <a:p>
            <a:r>
              <a:rPr lang="en-US" dirty="0" smtClean="0"/>
              <a:t>menus </a:t>
            </a:r>
            <a:r>
              <a:rPr lang="en-US" dirty="0" smtClean="0"/>
              <a:t>during the warm summer months when they are in </a:t>
            </a:r>
            <a:r>
              <a:rPr lang="en-US" dirty="0" smtClean="0"/>
              <a:t>season</a:t>
            </a:r>
          </a:p>
        </p:txBody>
      </p:sp>
      <p:pic>
        <p:nvPicPr>
          <p:cNvPr id="17410" name="Picture 2" descr="http://i.telegraph.co.uk/multimedia/archive/01717/cucumber_1717310c.jpg"/>
          <p:cNvPicPr>
            <a:picLocks noChangeAspect="1" noChangeArrowheads="1"/>
          </p:cNvPicPr>
          <p:nvPr/>
        </p:nvPicPr>
        <p:blipFill>
          <a:blip r:embed="rId2" cstate="print"/>
          <a:srcRect/>
          <a:stretch>
            <a:fillRect/>
          </a:stretch>
        </p:blipFill>
        <p:spPr bwMode="auto">
          <a:xfrm>
            <a:off x="4572000" y="1600200"/>
            <a:ext cx="4381500" cy="4419600"/>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Watering your seeds</a:t>
            </a:r>
            <a:endParaRPr lang="en-US" dirty="0"/>
          </a:p>
        </p:txBody>
      </p:sp>
      <p:sp>
        <p:nvSpPr>
          <p:cNvPr id="3" name="Content Placeholder 2"/>
          <p:cNvSpPr>
            <a:spLocks noGrp="1"/>
          </p:cNvSpPr>
          <p:nvPr>
            <p:ph sz="half" idx="1"/>
          </p:nvPr>
        </p:nvSpPr>
        <p:spPr/>
        <p:txBody>
          <a:bodyPr>
            <a:normAutofit fontScale="85000" lnSpcReduction="10000"/>
          </a:bodyPr>
          <a:lstStyle/>
          <a:p>
            <a:r>
              <a:rPr lang="en-US" dirty="0" smtClean="0"/>
              <a:t>mature very quickly so harvest them </a:t>
            </a:r>
            <a:r>
              <a:rPr lang="en-US" i="1" dirty="0" smtClean="0"/>
              <a:t>often</a:t>
            </a:r>
            <a:r>
              <a:rPr lang="en-US" dirty="0" smtClean="0"/>
              <a:t> to keep the plants productive . Best picked when small and the </a:t>
            </a:r>
            <a:r>
              <a:rPr lang="en-US" i="1" dirty="0" smtClean="0"/>
              <a:t>seeds</a:t>
            </a:r>
            <a:r>
              <a:rPr lang="en-US" dirty="0" smtClean="0"/>
              <a:t> are still soft. 3 to 4 inches </a:t>
            </a:r>
            <a:r>
              <a:rPr lang="en-US" dirty="0" smtClean="0"/>
              <a:t>8 </a:t>
            </a:r>
            <a:r>
              <a:rPr lang="en-US" dirty="0" smtClean="0"/>
              <a:t>to 10 cm </a:t>
            </a:r>
            <a:r>
              <a:rPr lang="en-US" dirty="0" smtClean="0"/>
              <a:t> </a:t>
            </a:r>
            <a:r>
              <a:rPr lang="en-US" dirty="0" smtClean="0"/>
              <a:t>for </a:t>
            </a:r>
            <a:r>
              <a:rPr lang="en-US" dirty="0" smtClean="0"/>
              <a:t> </a:t>
            </a:r>
            <a:r>
              <a:rPr lang="en-US" dirty="0" smtClean="0"/>
              <a:t>If trellising </a:t>
            </a:r>
            <a:r>
              <a:rPr lang="en-US" i="1" dirty="0" smtClean="0"/>
              <a:t>your cucumbers you</a:t>
            </a:r>
            <a:r>
              <a:rPr lang="en-US" dirty="0" smtClean="0"/>
              <a:t> can use a fence, tomato cage, </a:t>
            </a:r>
            <a:r>
              <a:rPr lang="en-US" dirty="0" smtClean="0"/>
              <a:t> </a:t>
            </a:r>
            <a:r>
              <a:rPr lang="en-US" i="1" dirty="0" smtClean="0"/>
              <a:t>Water</a:t>
            </a:r>
            <a:r>
              <a:rPr lang="en-US" dirty="0" smtClean="0"/>
              <a:t> them frequently to keep moist, but not wet, and feed them every two weeks</a:t>
            </a:r>
            <a:endParaRPr lang="en-US" dirty="0"/>
          </a:p>
        </p:txBody>
      </p:sp>
      <p:pic>
        <p:nvPicPr>
          <p:cNvPr id="16386" name="Picture 2" descr="http://www.burpee.com/images/MEDIA_CustomProductCatalog/m180014_p56007_lg.jpg"/>
          <p:cNvPicPr>
            <a:picLocks noChangeAspect="1" noChangeArrowheads="1"/>
          </p:cNvPicPr>
          <p:nvPr/>
        </p:nvPicPr>
        <p:blipFill>
          <a:blip r:embed="rId2" cstate="print"/>
          <a:srcRect/>
          <a:stretch>
            <a:fillRect/>
          </a:stretch>
        </p:blipFill>
        <p:spPr bwMode="auto">
          <a:xfrm>
            <a:off x="5486400" y="1905000"/>
            <a:ext cx="3067050" cy="3619500"/>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Uses</a:t>
            </a:r>
            <a:endParaRPr lang="en-US" dirty="0"/>
          </a:p>
        </p:txBody>
      </p:sp>
      <p:sp>
        <p:nvSpPr>
          <p:cNvPr id="5" name="Content Placeholder 4"/>
          <p:cNvSpPr>
            <a:spLocks noGrp="1"/>
          </p:cNvSpPr>
          <p:nvPr>
            <p:ph idx="1"/>
          </p:nvPr>
        </p:nvSpPr>
        <p:spPr/>
        <p:txBody>
          <a:bodyPr/>
          <a:lstStyle/>
          <a:p>
            <a:r>
              <a:rPr lang="en-US" dirty="0" smtClean="0"/>
              <a:t>Cucumbers have a lot of uses </a:t>
            </a:r>
            <a:r>
              <a:rPr lang="en-US" dirty="0" smtClean="0"/>
              <a:t>they have a lot of vitamin C and they help lower blood </a:t>
            </a:r>
            <a:r>
              <a:rPr lang="en-US" dirty="0" err="1" smtClean="0"/>
              <a:t>preasure</a:t>
            </a:r>
            <a:r>
              <a:rPr lang="en-US" dirty="0" smtClean="0"/>
              <a:t> and smooth skin</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Plant Varieties</a:t>
            </a:r>
            <a:endParaRPr lang="en-US" dirty="0"/>
          </a:p>
        </p:txBody>
      </p:sp>
      <p:sp>
        <p:nvSpPr>
          <p:cNvPr id="3" name="Content Placeholder 2"/>
          <p:cNvSpPr>
            <a:spLocks noGrp="1"/>
          </p:cNvSpPr>
          <p:nvPr>
            <p:ph idx="1"/>
          </p:nvPr>
        </p:nvSpPr>
        <p:spPr/>
        <p:txBody>
          <a:bodyPr/>
          <a:lstStyle/>
          <a:p>
            <a:r>
              <a:rPr lang="en-US" dirty="0" smtClean="0"/>
              <a:t>Pickles, slicing cucumbers, Gherkins are all varieties of cucumbers</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History</a:t>
            </a:r>
            <a:endParaRPr lang="en-US" dirty="0"/>
          </a:p>
        </p:txBody>
      </p:sp>
      <p:sp>
        <p:nvSpPr>
          <p:cNvPr id="3" name="Content Placeholder 2"/>
          <p:cNvSpPr>
            <a:spLocks noGrp="1"/>
          </p:cNvSpPr>
          <p:nvPr>
            <p:ph idx="1"/>
          </p:nvPr>
        </p:nvSpPr>
        <p:spPr/>
        <p:txBody>
          <a:bodyPr>
            <a:normAutofit fontScale="70000" lnSpcReduction="20000"/>
          </a:bodyPr>
          <a:lstStyle/>
          <a:p>
            <a:r>
              <a:rPr lang="en-US" dirty="0" smtClean="0"/>
              <a:t>Cucumbers were thought to originate over 10,000 years ago in southern Asia. Early explorers and travelers introduced this vegetable to India and other parts of Asia. It was very popular in the ancient civilizations of Egypt, Greece and Rome, whose people used it not only as a food but also for its beneficial skin healing properties. Greenhouse cultivation of cucumbers was originally invented during the time of Louis XIV, who greatly appreciated this delightful vegetable. The early colonists introduced cucumbers to the United States. </a:t>
            </a:r>
          </a:p>
          <a:p>
            <a:r>
              <a:rPr lang="en-US" dirty="0" smtClean="0"/>
              <a:t>While it is unknown when the pickling process was developed, researchers speculate that the gherkin variety of cucumber was developed from a plant native to Africa. During ancient times, Spain was one of the countries that was pickling cucumbers since Roman emperors were said to have imported them from this Mediterranean country. </a:t>
            </a:r>
          </a:p>
          <a:p>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Sources</a:t>
            </a:r>
            <a:endParaRPr lang="en-US"/>
          </a:p>
        </p:txBody>
      </p:sp>
      <p:sp>
        <p:nvSpPr>
          <p:cNvPr id="3" name="Content Placeholder 2"/>
          <p:cNvSpPr>
            <a:spLocks noGrp="1"/>
          </p:cNvSpPr>
          <p:nvPr>
            <p:ph idx="1"/>
          </p:nvPr>
        </p:nvSpPr>
        <p:spPr/>
        <p:txBody>
          <a:bodyPr/>
          <a:lstStyle/>
          <a:p>
            <a:r>
              <a:rPr lang="en-US" dirty="0" smtClean="0"/>
              <a:t>www.Google.com</a:t>
            </a:r>
          </a:p>
          <a:p>
            <a:r>
              <a:rPr lang="en-US" dirty="0" smtClean="0"/>
              <a:t>http://www.whfoods.com/genpage.php?tname=foodspice&amp;dbid=42</a:t>
            </a:r>
            <a:endParaRPr 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documentManagement/>
</p:properties>
</file>

<file path=customXml/item3.xml><?xml version="1.0" encoding="utf-8"?>
<ct:contentTypeSchema xmlns:ct="http://schemas.microsoft.com/office/2006/metadata/contentType" xmlns:ma="http://schemas.microsoft.com/office/2006/metadata/properties/metaAttributes" ct:_="" ma:_="" ma:contentTypeName="Unknown Document Type" ma:contentTypeID="0x010104" ma:contentTypeVersion="0" ma:contentTypeDescription="" ma:contentTypeScope="" ma:versionID="279c20c3caf3300dae6b438536eb8c56">
  <xsd:schema xmlns:xsd="http://www.w3.org/2001/XMLSchema" xmlns:p="http://schemas.microsoft.com/office/2006/metadata/properties" targetNamespace="http://schemas.microsoft.com/office/2006/metadata/properties" ma:root="true" ma:fieldsID="0d2e1ca116041f9e11471c52c4c9d60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07304F10-742C-478D-B962-33ECE2E0C192}">
  <ds:schemaRefs>
    <ds:schemaRef ds:uri="http://schemas.microsoft.com/sharepoint/v3/contenttype/forms"/>
  </ds:schemaRefs>
</ds:datastoreItem>
</file>

<file path=customXml/itemProps2.xml><?xml version="1.0" encoding="utf-8"?>
<ds:datastoreItem xmlns:ds="http://schemas.openxmlformats.org/officeDocument/2006/customXml" ds:itemID="{F9BB0ACE-69EE-45C8-9A3E-39CD7D58F855}">
  <ds:schemaRefs>
    <ds:schemaRef ds:uri="http://schemas.microsoft.com/office/2006/documentManagement/types"/>
    <ds:schemaRef ds:uri="http://purl.org/dc/elements/1.1/"/>
    <ds:schemaRef ds:uri="http://purl.org/dc/terms/"/>
    <ds:schemaRef ds:uri="http://purl.org/dc/dcmitype/"/>
    <ds:schemaRef ds:uri="http://www.w3.org/XML/1998/namespace"/>
    <ds:schemaRef ds:uri="http://schemas.microsoft.com/office/2006/metadata/properties"/>
    <ds:schemaRef ds:uri="http://schemas.openxmlformats.org/package/2006/metadata/core-properties"/>
  </ds:schemaRefs>
</ds:datastoreItem>
</file>

<file path=customXml/itemProps3.xml><?xml version="1.0" encoding="utf-8"?>
<ds:datastoreItem xmlns:ds="http://schemas.openxmlformats.org/officeDocument/2006/customXml" ds:itemID="{170B4F66-0F22-4088-BE9C-771822CFFB4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Metro</Template>
  <TotalTime>114</TotalTime>
  <Words>390</Words>
  <Application>Microsoft Office PowerPoint</Application>
  <PresentationFormat>On-screen Show (4:3)</PresentationFormat>
  <Paragraphs>23</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Metro</vt:lpstr>
      <vt:lpstr>Planting Seeds of Friendship</vt:lpstr>
      <vt:lpstr>Plant name – Cucumber </vt:lpstr>
      <vt:lpstr>Plant Details</vt:lpstr>
      <vt:lpstr>Watering your seeds</vt:lpstr>
      <vt:lpstr>Uses</vt:lpstr>
      <vt:lpstr>Plant Varieties</vt:lpstr>
      <vt:lpstr>History</vt:lpstr>
      <vt:lpstr>Sources</vt:lpstr>
    </vt:vector>
  </TitlesOfParts>
  <Company>Virginia Beach City Public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Planting Seeds of Friendship</dc:title>
  <dc:creator>lhhowell</dc:creator>
  <cp:lastModifiedBy>226675</cp:lastModifiedBy>
  <cp:revision>14</cp:revision>
  <dcterms:created xsi:type="dcterms:W3CDTF">2011-03-16T11:28:37Z</dcterms:created>
  <dcterms:modified xsi:type="dcterms:W3CDTF">2011-03-16T14:32:02Z</dcterms:modified>
</cp:coreProperties>
</file>